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72" r:id="rId8"/>
    <p:sldId id="273" r:id="rId9"/>
    <p:sldId id="274" r:id="rId10"/>
    <p:sldId id="275" r:id="rId11"/>
    <p:sldId id="277" r:id="rId12"/>
    <p:sldId id="27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HARA" initials="S" lastIdx="1" clrIdx="0">
    <p:extLst>
      <p:ext uri="{19B8F6BF-5375-455C-9EA6-DF929625EA0E}">
        <p15:presenceInfo xmlns:p15="http://schemas.microsoft.com/office/powerpoint/2012/main" userId="d0697aeabeb44c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6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5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1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3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3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98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4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5000"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9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402" y="1082344"/>
            <a:ext cx="10452593" cy="4872644"/>
          </a:xfrm>
        </p:spPr>
        <p:txBody>
          <a:bodyPr>
            <a:normAutofit/>
          </a:bodyPr>
          <a:lstStyle/>
          <a:p>
            <a:r>
              <a:rPr lang="en-US" sz="10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br>
              <a:rPr lang="en-US" sz="10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07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CALCULATOR</a:t>
            </a:r>
            <a:br>
              <a:rPr lang="en-US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</a:br>
            <a:endParaRPr lang="en-US" b="1" dirty="0">
              <a:ln w="660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68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D546-8C17-B0CE-C69B-E6F1DA22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If else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F78D48-A795-B669-F7D5-EFBFCF396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41" y="1961276"/>
            <a:ext cx="8585718" cy="41623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85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070C-EA11-7266-EB51-EE3A5754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1BA06-C3D6-42F9-87A3-9809B215F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82" y="1690688"/>
            <a:ext cx="7653435" cy="49369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5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1AF0-9420-C35A-A90F-2538FE0D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EVALUATION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EDDC2-305B-FA4B-0E2E-BFBD9551C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successfully managed to develop a basic calculator. </a:t>
            </a:r>
          </a:p>
          <a:p>
            <a:r>
              <a:rPr lang="en-GB" dirty="0"/>
              <a:t>However, we are planning to incorporate a GUI (Graphical User Interface) into this project to make it more convenient for the user in the future.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3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675" y="3230598"/>
            <a:ext cx="99404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204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Bodoni MT Black" panose="02070A03080606020203" pitchFamily="18" charset="0"/>
              </a:rPr>
              <a:t>TEAM MEMBERS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DULSHAN WELENGODA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MARK FERNANDO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VISAL SAMARAKOON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SHEHARA PARIS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odoni MT Black" panose="02070A03080606020203" pitchFamily="18" charset="0"/>
              </a:rPr>
              <a:t>PERFORMANCE OF TEAM MEMBERS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/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Dulshan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Welengoda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</a:p>
          <a:p>
            <a:pPr lvl="1"/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Planning, Task Assigning, Task Monitoring, And Development</a:t>
            </a:r>
          </a:p>
          <a:p>
            <a:pPr marL="0" indent="0">
              <a:buNone/>
            </a:pPr>
            <a:endParaRPr lang="en-US" sz="2200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Arial Black" panose="020B0A04020102020204" pitchFamily="34" charset="0"/>
              </a:rPr>
              <a:t>Mark Fernando</a:t>
            </a:r>
          </a:p>
          <a:p>
            <a:pPr marL="457200" lvl="1" indent="0">
              <a:buNone/>
            </a:pPr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</a:t>
            </a:r>
            <a:r>
              <a:rPr lang="en-US" sz="1800" dirty="0" err="1">
                <a:latin typeface="Arial Black" panose="020B0A04020102020204" pitchFamily="34" charset="0"/>
              </a:rPr>
              <a:t>Planning,Meeting</a:t>
            </a:r>
            <a:r>
              <a:rPr lang="en-US" sz="1800" dirty="0">
                <a:latin typeface="Arial Black" panose="020B0A04020102020204" pitchFamily="34" charset="0"/>
              </a:rPr>
              <a:t> Arrangements, Development, And Task Monitoring</a:t>
            </a:r>
          </a:p>
          <a:p>
            <a:pPr lvl="1"/>
            <a:endParaRPr lang="en-US" sz="2200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Arial Black" panose="020B0A04020102020204" pitchFamily="34" charset="0"/>
              </a:rPr>
              <a:t>Visal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Samarakoon</a:t>
            </a:r>
            <a:endParaRPr lang="en-US" sz="2200" dirty="0">
              <a:latin typeface="Arial Black" panose="020B0A04020102020204" pitchFamily="34" charset="0"/>
            </a:endParaRPr>
          </a:p>
          <a:p>
            <a:pPr lvl="1"/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Planning, Meeting Arrangements ,And Task Monitoring</a:t>
            </a:r>
          </a:p>
          <a:p>
            <a:pPr marL="457200" lvl="1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Arial Black" panose="020B0A04020102020204" pitchFamily="34" charset="0"/>
              </a:rPr>
              <a:t>Shehara</a:t>
            </a:r>
            <a:r>
              <a:rPr lang="en-US" sz="2200" dirty="0">
                <a:latin typeface="Arial Black" panose="020B0A04020102020204" pitchFamily="34" charset="0"/>
              </a:rPr>
              <a:t> Paris</a:t>
            </a:r>
          </a:p>
          <a:p>
            <a:pPr lvl="1"/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Documentation, Meeting Minutes Taking, Task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1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8997-EA9D-DA1F-C31A-E5837A6C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224"/>
            <a:ext cx="10515600" cy="6223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1) </a:t>
            </a:r>
            <a:r>
              <a:rPr lang="en-GB" b="1" dirty="0"/>
              <a:t>Why we choose it? </a:t>
            </a:r>
          </a:p>
          <a:p>
            <a:pPr marL="0" indent="0">
              <a:buNone/>
            </a:pPr>
            <a:r>
              <a:rPr lang="en-GB" dirty="0"/>
              <a:t>We have chosen to develop a basic calculator since this might be helpful for us in using mathematical operators in Python programming in future assignments, tasks…etc.</a:t>
            </a:r>
          </a:p>
          <a:p>
            <a:pPr marL="0" indent="0">
              <a:buNone/>
            </a:pPr>
            <a:r>
              <a:rPr lang="en-GB" dirty="0"/>
              <a:t>2) </a:t>
            </a:r>
            <a:r>
              <a:rPr lang="en-GB" b="1" dirty="0"/>
              <a:t>Version controlling used? </a:t>
            </a:r>
          </a:p>
          <a:p>
            <a:pPr marL="0" indent="0">
              <a:buNone/>
            </a:pPr>
            <a:r>
              <a:rPr lang="en-GB" dirty="0"/>
              <a:t>We have used GitHub in managing the version in developing the code.</a:t>
            </a:r>
          </a:p>
          <a:p>
            <a:pPr marL="0" indent="0">
              <a:buNone/>
            </a:pPr>
            <a:r>
              <a:rPr lang="en-GB" dirty="0"/>
              <a:t>3) </a:t>
            </a:r>
            <a:r>
              <a:rPr lang="en-GB" b="1" dirty="0"/>
              <a:t>Meetings held?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The project team had several meetings to: </a:t>
            </a:r>
          </a:p>
          <a:p>
            <a:r>
              <a:rPr lang="en-GB" dirty="0"/>
              <a:t>Select the project topic </a:t>
            </a:r>
          </a:p>
          <a:p>
            <a:r>
              <a:rPr lang="en-GB" dirty="0"/>
              <a:t>Task and assignments </a:t>
            </a:r>
          </a:p>
          <a:p>
            <a:r>
              <a:rPr lang="en-GB" dirty="0"/>
              <a:t>Review the work in progress </a:t>
            </a:r>
          </a:p>
          <a:p>
            <a:r>
              <a:rPr lang="en-GB" dirty="0"/>
              <a:t>Prepare the presentations and fine-tune the needful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D807E-8256-7391-3E9A-8605743CC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155" y="3309816"/>
            <a:ext cx="2790402" cy="157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D9328-AD51-C588-36CB-164C43FD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155" y="4992202"/>
            <a:ext cx="2790402" cy="149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1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Bodoni MT Black" panose="02070A03080606020203" pitchFamily="18" charset="0"/>
              </a:rPr>
              <a:t>PROJECT DESCRIPTION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basic calculator program developed using the python language</a:t>
            </a:r>
          </a:p>
          <a:p>
            <a:r>
              <a:rPr lang="en-US" dirty="0"/>
              <a:t>Designed for several mathematical operations</a:t>
            </a:r>
          </a:p>
          <a:p>
            <a:r>
              <a:rPr lang="en-US" dirty="0"/>
              <a:t>User has the right to choose operations </a:t>
            </a:r>
          </a:p>
          <a:p>
            <a:r>
              <a:rPr lang="en-US" dirty="0"/>
              <a:t>We used GitHub for source code hosting and version controlling</a:t>
            </a:r>
          </a:p>
          <a:p>
            <a:r>
              <a:rPr lang="en-US" dirty="0" err="1"/>
              <a:t>Jupyter</a:t>
            </a:r>
            <a:r>
              <a:rPr lang="en-US" dirty="0"/>
              <a:t> Notebook was used for coding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9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odoni MT Black" panose="02070A03080606020203" pitchFamily="18" charset="0"/>
              </a:rPr>
              <a:t>CODE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13250"/>
            <a:ext cx="10515600" cy="4351338"/>
          </a:xfrm>
        </p:spPr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Logical statements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EFDE80-3965-36D3-41C4-7F3E522B43ED}"/>
              </a:ext>
            </a:extLst>
          </p:cNvPr>
          <p:cNvSpPr txBox="1">
            <a:spLocks/>
          </p:cNvSpPr>
          <p:nvPr/>
        </p:nvSpPr>
        <p:spPr>
          <a:xfrm>
            <a:off x="906625" y="2257944"/>
            <a:ext cx="10515600" cy="4386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Components use for the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890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3A87-1465-192B-47EC-B12941A8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3B7AE-BCF5-77BE-E9EF-FD85A33B5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9" y="2011976"/>
            <a:ext cx="5662616" cy="10764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FE148-C41C-BA86-4F4B-600811E8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78" y="2030638"/>
            <a:ext cx="4928109" cy="18619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2B4644-E7E1-F0B3-0CC5-E040DCF728B5}"/>
              </a:ext>
            </a:extLst>
          </p:cNvPr>
          <p:cNvCxnSpPr/>
          <p:nvPr/>
        </p:nvCxnSpPr>
        <p:spPr>
          <a:xfrm flipH="1">
            <a:off x="10739535" y="3088433"/>
            <a:ext cx="74644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D099C1-1346-BDAC-EA8E-051A660B3786}"/>
              </a:ext>
            </a:extLst>
          </p:cNvPr>
          <p:cNvCxnSpPr/>
          <p:nvPr/>
        </p:nvCxnSpPr>
        <p:spPr>
          <a:xfrm flipH="1">
            <a:off x="2500604" y="2286000"/>
            <a:ext cx="17075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7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DA3A-5BE2-B618-1FD7-E6669B93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While Loop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9FE05-D236-759E-6E75-894CDC949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1" y="2058080"/>
            <a:ext cx="4807150" cy="13255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21BC8-B028-E1EB-C4F6-27C78F3DA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78" y="2058080"/>
            <a:ext cx="6215576" cy="15621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FF0BA4-3935-07D8-8FF9-78578C8BC59D}"/>
              </a:ext>
            </a:extLst>
          </p:cNvPr>
          <p:cNvCxnSpPr/>
          <p:nvPr/>
        </p:nvCxnSpPr>
        <p:spPr>
          <a:xfrm flipH="1">
            <a:off x="1408922" y="2715208"/>
            <a:ext cx="2295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C645FB-EAD6-5F8C-9F8D-A8C4D0EB9957}"/>
              </a:ext>
            </a:extLst>
          </p:cNvPr>
          <p:cNvCxnSpPr/>
          <p:nvPr/>
        </p:nvCxnSpPr>
        <p:spPr>
          <a:xfrm flipH="1">
            <a:off x="1775926" y="3016897"/>
            <a:ext cx="2295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3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A281-1509-C684-2DBA-2CFF8941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19D80-4450-1170-B734-C464EBE2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99" y="1690688"/>
            <a:ext cx="7567126" cy="49602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266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Bodoni MT Black</vt:lpstr>
      <vt:lpstr>Calibri</vt:lpstr>
      <vt:lpstr>Calibri Light</vt:lpstr>
      <vt:lpstr>Wingdings</vt:lpstr>
      <vt:lpstr>Office Theme</vt:lpstr>
      <vt:lpstr>FINAL PROJECT CALCULATOR </vt:lpstr>
      <vt:lpstr>TEAM MEMBERS  </vt:lpstr>
      <vt:lpstr>PERFORMANCE OF TEAM MEMBERS  </vt:lpstr>
      <vt:lpstr>PowerPoint Presentation</vt:lpstr>
      <vt:lpstr>PROJECT DESCRIPTION  </vt:lpstr>
      <vt:lpstr>CODE STRUCTURE</vt:lpstr>
      <vt:lpstr>MODULES</vt:lpstr>
      <vt:lpstr>While Loop</vt:lpstr>
      <vt:lpstr>Function</vt:lpstr>
      <vt:lpstr>If else Statement</vt:lpstr>
      <vt:lpstr>Result</vt:lpstr>
      <vt:lpstr>EVALUATION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OF CALCULATER</dc:title>
  <dc:creator>SHEHARA</dc:creator>
  <cp:lastModifiedBy>Mark</cp:lastModifiedBy>
  <cp:revision>21</cp:revision>
  <dcterms:created xsi:type="dcterms:W3CDTF">2022-10-13T07:08:34Z</dcterms:created>
  <dcterms:modified xsi:type="dcterms:W3CDTF">2022-10-14T05:47:06Z</dcterms:modified>
</cp:coreProperties>
</file>